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CCFF"/>
    <a:srgbClr val="00781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4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9CA9E-E5AC-4F2A-ADBF-2BC9A2370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5033"/>
            <a:ext cx="9144000" cy="22749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8F988-8EB5-451C-B7FD-4EE4B900F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0391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E6E22-71E1-44AE-B62F-CC15B59D6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058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3544A-CD25-4A1D-BAC0-C22F764B1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04015-C5D5-47F8-A92A-FBDF8354B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CFCC3-EEB7-442B-906B-72FFAFC7C6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C1DA6-58D0-4C93-BD90-664037951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2ADC2-B9BA-4D26-92AC-5F2D0019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7B7693-244C-4D55-BF3B-40405755D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4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0BE23-A07D-4F63-8C57-6EC04C960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20B27-2650-4C5C-8E26-896C6C325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C0F55-F673-4B38-8266-4D1213F2B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CFCC3-EEB7-442B-906B-72FFAFC7C6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45E3D-0754-49D9-86E2-BD771EA3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EEFE6-0BA0-4BA0-9C70-E274BF568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7B7693-244C-4D55-BF3B-40405755D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0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DB5F-2CC8-4B30-8AB9-8845EA180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058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66314-C65C-4C15-8BE1-3053156CCF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51D5B-6343-4436-82DC-274577CEB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4952B-38FD-45B9-BFA1-A7BE85E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CFCC3-EEB7-442B-906B-72FFAFC7C6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9D9DC-3095-48C4-B2BF-BDE4FD6E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F7EFD-58E2-4EF6-8984-5456A7B9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7B7693-244C-4D55-BF3B-40405755D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3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219CB-5E97-425D-AB40-1D5E1C7E7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316087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D6DB5-6B64-4851-BD6C-0D1CB9877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58257-A7AF-472F-803F-1469BE046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55E2A1-E6EC-4F42-B818-0E2293466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342FA7-DD70-462E-8063-58416B1CBC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A4F21-194A-4F2C-92CF-966B359896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CFCC3-EEB7-442B-906B-72FFAFC7C6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CB9F0-5133-4C4D-AC68-0D7DAC74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0937C3-1543-466A-8CF4-C8B70CAA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7B7693-244C-4D55-BF3B-40405755D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6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11A6-EE0F-449B-9012-25853A648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058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831B0-C004-4194-9E42-7482C0C47C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CFCC3-EEB7-442B-906B-72FFAFC7C6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598EE-0F4F-4476-9900-F4B836218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2F70FD-FFD0-4382-950C-BCE003BE6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7B7693-244C-4D55-BF3B-40405755D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0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4AE1B-A486-4CBF-AD13-1E7CAC56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CFCC3-EEB7-442B-906B-72FFAFC7C6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36ADC7-287D-446F-86FA-02C3740C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573BE-FB36-4854-AC38-B295ACC6A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7B7693-244C-4D55-BF3B-40405755D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4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7DD1C-6C0C-4F1E-B3FC-5379CA33C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ACC4D-5025-4C1B-964C-13C05E3E0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35034"/>
            <a:ext cx="6172200" cy="46260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16573-B678-4BC0-A27C-4DCE76480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EDBF0-8673-4B16-A84B-73468F4886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CFCC3-EEB7-442B-906B-72FFAFC7C6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E8E73-91B9-465B-A745-41FE6B1B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3C2AFF-9370-4928-BEAA-1B657746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7B7693-244C-4D55-BF3B-40405755D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4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8E856-F12A-4505-96AD-F9EC8A762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00BA09-D843-42AE-B2F3-57473571D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87532"/>
            <a:ext cx="6172200" cy="46735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103C3B-DC7B-42FA-95B8-B15F7ADE7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78201-206E-41C6-A693-5DF285FC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CFCC3-EEB7-442B-906B-72FFAFC7C6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B174B-113A-4F78-9DC6-BFC189B1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C78AC-AF15-428F-A5DF-2B7BE2AD2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7B7693-244C-4D55-BF3B-40405755D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2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alphaModFix amt="4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6DA9B5-2F0F-4137-BD53-64F7061CA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05800" cy="1325563"/>
          </a:xfrm>
          <a:prstGeom prst="rect">
            <a:avLst/>
          </a:prstGeom>
          <a:solidFill>
            <a:srgbClr val="0099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465C6-1ED9-4237-91B6-8A4425421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EF47CF-643B-4038-8446-DC8D34D91D9A}"/>
              </a:ext>
            </a:extLst>
          </p:cNvPr>
          <p:cNvSpPr txBox="1"/>
          <p:nvPr userDrawn="1"/>
        </p:nvSpPr>
        <p:spPr>
          <a:xfrm>
            <a:off x="1" y="6504466"/>
            <a:ext cx="6656831" cy="400110"/>
          </a:xfrm>
          <a:prstGeom prst="rect">
            <a:avLst/>
          </a:prstGeom>
          <a:solidFill>
            <a:srgbClr val="0099FF"/>
          </a:solidFill>
          <a:ln w="25400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089775" algn="r"/>
              </a:tabLst>
              <a:defRPr/>
            </a:pPr>
            <a:r>
              <a:rPr lang="en-US" sz="2000" b="0" i="0" dirty="0">
                <a:solidFill>
                  <a:schemeClr val="bg1"/>
                </a:solidFill>
                <a:effectLst/>
                <a:latin typeface="+mn-lt"/>
                <a:cs typeface="Bai Jamjuree" panose="00000500000000000000" pitchFamily="2" charset="-34"/>
              </a:rPr>
              <a:t>The 15</a:t>
            </a:r>
            <a:r>
              <a:rPr lang="en-US" sz="2400" b="0" i="0" baseline="30000" dirty="0">
                <a:solidFill>
                  <a:schemeClr val="bg1"/>
                </a:solidFill>
                <a:effectLst/>
                <a:latin typeface="+mn-lt"/>
                <a:cs typeface="Bai Jamjuree" panose="00000500000000000000" pitchFamily="2" charset="-34"/>
              </a:rPr>
              <a:t>th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+mn-lt"/>
                <a:cs typeface="Bai Jamjuree" panose="00000500000000000000" pitchFamily="2" charset="-34"/>
              </a:rPr>
              <a:t> Annual Scientific Meeting 	</a:t>
            </a:r>
            <a:r>
              <a:rPr lang="en-US" sz="1600" b="0" i="0" dirty="0">
                <a:solidFill>
                  <a:schemeClr val="bg1"/>
                </a:solidFill>
                <a:effectLst/>
                <a:latin typeface="+mn-lt"/>
                <a:cs typeface="Bai Jamjuree" panose="00000500000000000000" pitchFamily="2" charset="-34"/>
              </a:rPr>
              <a:t>1-3 March 2024, Trang, Thailand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Picture 9" descr="Text, logo&#10;&#10;Description automatically generated">
            <a:extLst>
              <a:ext uri="{FF2B5EF4-FFF2-40B4-BE49-F238E27FC236}">
                <a16:creationId xmlns:a16="http://schemas.microsoft.com/office/drawing/2014/main" id="{F74EFCFC-D34F-4997-8E03-66EF9360C31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894" y="134973"/>
            <a:ext cx="2871981" cy="9404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1DC9C4A-0815-4E98-9E32-8AC93B89AE09}"/>
              </a:ext>
            </a:extLst>
          </p:cNvPr>
          <p:cNvSpPr txBox="1"/>
          <p:nvPr userDrawn="1"/>
        </p:nvSpPr>
        <p:spPr>
          <a:xfrm>
            <a:off x="6656833" y="6504466"/>
            <a:ext cx="5535168" cy="369332"/>
          </a:xfrm>
          <a:prstGeom prst="rect">
            <a:avLst/>
          </a:prstGeom>
          <a:solidFill>
            <a:srgbClr val="00B050"/>
          </a:solidFill>
          <a:ln w="25400">
            <a:noFill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US" sz="1800" b="0" i="0" dirty="0">
                <a:solidFill>
                  <a:schemeClr val="bg1"/>
                </a:solidFill>
                <a:effectLst/>
                <a:latin typeface="+mn-lt"/>
                <a:cs typeface="Bai Jamjuree" panose="00000500000000000000" pitchFamily="2" charset="-34"/>
              </a:rPr>
              <a:t>"</a:t>
            </a:r>
            <a:r>
              <a:rPr lang="en-US" sz="1800" b="0" i="0" dirty="0">
                <a:solidFill>
                  <a:srgbClr val="FFFFFF"/>
                </a:solidFill>
                <a:effectLst/>
                <a:latin typeface="+mn-lt"/>
              </a:rPr>
              <a:t>Advanced Medical Physics Improves Patient Outcomes</a:t>
            </a:r>
            <a:r>
              <a:rPr lang="en-US" sz="1800" b="0" i="0" dirty="0">
                <a:solidFill>
                  <a:schemeClr val="bg1"/>
                </a:solidFill>
                <a:effectLst/>
                <a:latin typeface="+mn-lt"/>
                <a:cs typeface="Bai Jamjuree" panose="00000500000000000000" pitchFamily="2" charset="-34"/>
              </a:rPr>
              <a:t>"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E5A923-48FF-FDEB-3B16-BAB5EBD0C2A5}"/>
              </a:ext>
            </a:extLst>
          </p:cNvPr>
          <p:cNvSpPr/>
          <p:nvPr userDrawn="1"/>
        </p:nvSpPr>
        <p:spPr>
          <a:xfrm>
            <a:off x="6656832" y="6842760"/>
            <a:ext cx="5535168" cy="548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E0BE9-8FEE-4771-AB83-931EE4EA5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DC8FD-15B8-4DE2-963D-1798D826B0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40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C539A-DF69-4955-BB88-71950DB2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32DBD-6AD2-46B5-876D-872505A79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Tawatchai Chaiwatanarat</dc:creator>
  <cp:lastModifiedBy>Tawatchai Chaiwatanarat</cp:lastModifiedBy>
  <cp:revision>4</cp:revision>
  <dcterms:created xsi:type="dcterms:W3CDTF">2022-10-28T02:14:00Z</dcterms:created>
  <dcterms:modified xsi:type="dcterms:W3CDTF">2024-02-06T06:24:24Z</dcterms:modified>
</cp:coreProperties>
</file>